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06" autoAdjust="0"/>
    <p:restoredTop sz="89463" autoAdjust="0"/>
  </p:normalViewPr>
  <p:slideViewPr>
    <p:cSldViewPr>
      <p:cViewPr varScale="1">
        <p:scale>
          <a:sx n="122" d="100"/>
          <a:sy n="122" d="100"/>
        </p:scale>
        <p:origin x="906" y="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3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Comments on </a:t>
            </a:r>
            <a:br>
              <a:rPr lang="en-US" noProof="0" dirty="0"/>
            </a:br>
            <a:r>
              <a:rPr lang="en-US" noProof="0" dirty="0" smtClean="0"/>
              <a:t>Mandatory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B2072-45DA-40F4-AD4B-09CA9F74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980AE4F-90F9-4D48-AFD6-E8CF1E1CA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286" y="156395"/>
            <a:ext cx="2967114" cy="511410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3B433-DDCF-4ECB-B8ED-DE926656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4CCA8-DA96-46E0-84E6-946E40E1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3F99-FAB4-4648-A45B-EE71B9B0E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Pattern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about </a:t>
            </a:r>
            <a:r>
              <a:rPr lang="en-US" dirty="0" err="1" smtClean="0"/>
              <a:t>ZetaStone</a:t>
            </a:r>
            <a:r>
              <a:rPr lang="en-US" dirty="0" smtClean="0"/>
              <a:t> was </a:t>
            </a:r>
            <a:r>
              <a:rPr lang="en-US" i="1" dirty="0" smtClean="0"/>
              <a:t>reuse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Correct state pattern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… but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Each of the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State’s are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b="1" dirty="0" smtClean="0">
                <a:sym typeface="Wingdings" panose="05000000000000000000" pitchFamily="2" charset="2"/>
              </a:rPr>
              <a:t>source-code-copy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Not </a:t>
            </a:r>
            <a:r>
              <a:rPr lang="en-US" b="1" dirty="0" smtClean="0">
                <a:sym typeface="Wingdings" panose="05000000000000000000" pitchFamily="2" charset="2"/>
              </a:rPr>
              <a:t>reusing</a:t>
            </a:r>
            <a:r>
              <a:rPr lang="en-US" b="1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the</a:t>
            </a:r>
            <a:r>
              <a:rPr lang="da-DK" dirty="0">
                <a:sym typeface="Wingdings" panose="05000000000000000000" pitchFamily="2" charset="2"/>
              </a:rPr>
              <a:t/>
            </a:r>
            <a:br>
              <a:rPr lang="da-DK" dirty="0">
                <a:sym typeface="Wingdings" panose="05000000000000000000" pitchFamily="2" charset="2"/>
              </a:rPr>
            </a:br>
            <a:r>
              <a:rPr lang="da-DK" dirty="0" err="1" smtClean="0">
                <a:sym typeface="Wingdings" panose="05000000000000000000" pitchFamily="2" charset="2"/>
              </a:rPr>
              <a:t>WinnerStrategy</a:t>
            </a:r>
            <a:r>
              <a:rPr lang="da-DK" dirty="0" smtClean="0">
                <a:sym typeface="Wingdings" panose="05000000000000000000" pitchFamily="2" charset="2"/>
              </a:rPr>
              <a:t> but</a:t>
            </a:r>
            <a:br>
              <a:rPr lang="da-DK" dirty="0" smtClean="0">
                <a:sym typeface="Wingdings" panose="05000000000000000000" pitchFamily="2" charset="2"/>
              </a:rPr>
            </a:br>
            <a:r>
              <a:rPr lang="da-DK" b="1" dirty="0" err="1" smtClean="0">
                <a:sym typeface="Wingdings" panose="05000000000000000000" pitchFamily="2" charset="2"/>
              </a:rPr>
              <a:t>recoding</a:t>
            </a:r>
            <a:r>
              <a:rPr lang="da-DK" b="1" dirty="0" smtClean="0">
                <a:sym typeface="Wingdings" panose="05000000000000000000" pitchFamily="2" charset="2"/>
              </a:rPr>
              <a:t> it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038927"/>
            <a:ext cx="4038966" cy="320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020" y="1486478"/>
            <a:ext cx="5470344" cy="4571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254" y="4737100"/>
            <a:ext cx="2975455" cy="69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Family of objects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Consider: </a:t>
            </a:r>
            <a:r>
              <a:rPr lang="en-US" dirty="0" smtClean="0"/>
              <a:t>Game needs a Deck of cards</a:t>
            </a:r>
          </a:p>
          <a:p>
            <a:pPr lvl="1"/>
            <a:r>
              <a:rPr lang="en-US" dirty="0" smtClean="0"/>
              <a:t>One feasible Strategy is to ‘List&lt;Card&gt; </a:t>
            </a:r>
            <a:r>
              <a:rPr lang="en-US" dirty="0" err="1" smtClean="0"/>
              <a:t>createDeck</a:t>
            </a:r>
            <a:r>
              <a:rPr lang="en-US" dirty="0" smtClean="0"/>
              <a:t>(…)’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85900"/>
            <a:ext cx="6433292" cy="232428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819400" y="2648043"/>
            <a:ext cx="5562600" cy="6096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1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Family of objects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Alpha Factory creates </a:t>
            </a:r>
            <a:r>
              <a:rPr lang="en-US" i="1" dirty="0" err="1" smtClean="0"/>
              <a:t>DeckBuildStrategy</a:t>
            </a:r>
            <a:r>
              <a:rPr lang="en-US" i="1" dirty="0" smtClean="0"/>
              <a:t> creates Deck</a:t>
            </a:r>
          </a:p>
          <a:p>
            <a:r>
              <a:rPr lang="en-US" i="1" dirty="0" smtClean="0"/>
              <a:t>Alpha Factory creates Deck</a:t>
            </a:r>
          </a:p>
          <a:p>
            <a:pPr lvl="1"/>
            <a:r>
              <a:rPr lang="en-US" dirty="0" smtClean="0"/>
              <a:t>Avoiding the Strategy?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85900"/>
            <a:ext cx="6433292" cy="232428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819400" y="2648043"/>
            <a:ext cx="5562600" cy="6096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06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Compositional Design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compositional design thinking often leads to Design Patterns</a:t>
            </a:r>
          </a:p>
          <a:p>
            <a:pPr lvl="1"/>
            <a:r>
              <a:rPr lang="en-US" dirty="0" smtClean="0"/>
              <a:t>And sometimes it is another one that you think</a:t>
            </a:r>
          </a:p>
          <a:p>
            <a:pPr lvl="1"/>
            <a:endParaRPr lang="en-US" dirty="0"/>
          </a:p>
          <a:p>
            <a:r>
              <a:rPr lang="en-US" dirty="0" smtClean="0"/>
              <a:t>If you have </a:t>
            </a:r>
            <a:r>
              <a:rPr lang="en-US" dirty="0" err="1" smtClean="0"/>
              <a:t>HeroBuildingStrategy</a:t>
            </a:r>
            <a:r>
              <a:rPr lang="en-US" dirty="0" smtClean="0"/>
              <a:t> and </a:t>
            </a:r>
            <a:r>
              <a:rPr lang="en-US" dirty="0" err="1" smtClean="0"/>
              <a:t>DeckBuildingStrategy</a:t>
            </a:r>
            <a:endParaRPr lang="en-US" dirty="0" smtClean="0"/>
          </a:p>
          <a:p>
            <a:pPr lvl="1"/>
            <a:r>
              <a:rPr lang="en-US" dirty="0" smtClean="0"/>
              <a:t>(As I have)</a:t>
            </a:r>
          </a:p>
          <a:p>
            <a:r>
              <a:rPr lang="en-US" dirty="0" smtClean="0"/>
              <a:t>Then they are more like a ‘Abs Factory’ than ‘Strategy’</a:t>
            </a:r>
          </a:p>
          <a:p>
            <a:pPr lvl="1"/>
            <a:r>
              <a:rPr lang="en-US" dirty="0" smtClean="0"/>
              <a:t>And can probably be removed and replaced by your factory</a:t>
            </a:r>
          </a:p>
          <a:p>
            <a:pPr lvl="1"/>
            <a:r>
              <a:rPr lang="en-US" dirty="0" smtClean="0"/>
              <a:t>(I have been lazy and have not done so.)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Stub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‘pick random minion’ is a responsibility which must be encapsulated in a </a:t>
            </a:r>
            <a:r>
              <a:rPr lang="en-US" b="1" dirty="0" smtClean="0"/>
              <a:t>role</a:t>
            </a:r>
            <a:r>
              <a:rPr lang="en-US" dirty="0" smtClean="0"/>
              <a:t> via an </a:t>
            </a:r>
            <a:r>
              <a:rPr lang="en-US" b="1" dirty="0" smtClean="0"/>
              <a:t>interface</a:t>
            </a:r>
            <a:r>
              <a:rPr lang="en-US" dirty="0" smtClean="0"/>
              <a:t> and can be played by two objects</a:t>
            </a:r>
          </a:p>
          <a:p>
            <a:pPr lvl="1"/>
            <a:r>
              <a:rPr lang="en-US" dirty="0" smtClean="0"/>
              <a:t>The real random object 		production code</a:t>
            </a:r>
          </a:p>
          <a:p>
            <a:pPr lvl="1"/>
            <a:r>
              <a:rPr lang="en-US" dirty="0" smtClean="0"/>
              <a:t>The stubbed object		test code</a:t>
            </a:r>
          </a:p>
          <a:p>
            <a:endParaRPr lang="en-US" dirty="0"/>
          </a:p>
          <a:p>
            <a:r>
              <a:rPr lang="en-US" dirty="0" smtClean="0"/>
              <a:t>How to configure </a:t>
            </a:r>
            <a:r>
              <a:rPr lang="en-US" dirty="0" err="1" smtClean="0"/>
              <a:t>EpsilonStone</a:t>
            </a:r>
            <a:r>
              <a:rPr lang="en-US" dirty="0" smtClean="0"/>
              <a:t> to use the proper object?</a:t>
            </a:r>
          </a:p>
          <a:p>
            <a:endParaRPr lang="en-US" dirty="0"/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Creating an object to generate random indices is a part of the </a:t>
            </a:r>
            <a:r>
              <a:rPr lang="en-US" dirty="0" err="1" smtClean="0"/>
              <a:t>HotStone</a:t>
            </a:r>
            <a:r>
              <a:rPr lang="en-US" dirty="0" smtClean="0"/>
              <a:t> configuration – and should be in the Abs Factory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Epsilon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Tedious to create a new Java file with just that one minor change compared to normal Epsilon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TestEpsilonFactory</a:t>
            </a:r>
            <a:r>
              <a:rPr lang="en-US" dirty="0" smtClean="0"/>
              <a:t> extends </a:t>
            </a:r>
            <a:r>
              <a:rPr lang="en-US" dirty="0" err="1" smtClean="0"/>
              <a:t>EpsilonFactory</a:t>
            </a:r>
            <a:r>
              <a:rPr lang="en-US" dirty="0" smtClean="0"/>
              <a:t> { … }</a:t>
            </a:r>
          </a:p>
          <a:p>
            <a:endParaRPr lang="en-US" dirty="0"/>
          </a:p>
          <a:p>
            <a:r>
              <a:rPr lang="en-US" dirty="0" smtClean="0"/>
              <a:t>You can use ‘anonymous classes’ instead…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Ala…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... In place overwriting a method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Critique: Methods should be called ‘create…’ </a:t>
            </a:r>
            <a:r>
              <a:rPr lang="en-US" smtClean="0"/>
              <a:t>or similar 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937"/>
            <a:ext cx="8386203" cy="316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319</Words>
  <Application>Microsoft Office PowerPoint</Application>
  <PresentationFormat>On-screen Show (16:10)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Software Engineering and Architecture</vt:lpstr>
      <vt:lpstr></vt:lpstr>
      <vt:lpstr>State Pattern</vt:lpstr>
      <vt:lpstr>Abstract Factory</vt:lpstr>
      <vt:lpstr>Abstract Factory</vt:lpstr>
      <vt:lpstr>Compositional Design</vt:lpstr>
      <vt:lpstr>Test Stub</vt:lpstr>
      <vt:lpstr>Configuring Epsilon</vt:lpstr>
      <vt:lpstr>Ala…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141</cp:revision>
  <dcterms:created xsi:type="dcterms:W3CDTF">2006-08-16T00:00:00Z</dcterms:created>
  <dcterms:modified xsi:type="dcterms:W3CDTF">2024-10-02T14:16:32Z</dcterms:modified>
</cp:coreProperties>
</file>